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1" r:id="rId2"/>
    <p:sldId id="269" r:id="rId3"/>
    <p:sldId id="270" r:id="rId4"/>
    <p:sldId id="259" r:id="rId5"/>
    <p:sldId id="262" r:id="rId6"/>
    <p:sldId id="263" r:id="rId7"/>
    <p:sldId id="261" r:id="rId8"/>
    <p:sldId id="264" r:id="rId9"/>
    <p:sldId id="265" r:id="rId10"/>
    <p:sldId id="266" r:id="rId11"/>
    <p:sldId id="272" r:id="rId12"/>
    <p:sldId id="268" r:id="rId13"/>
    <p:sldId id="273" r:id="rId14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94830"/>
  </p:normalViewPr>
  <p:slideViewPr>
    <p:cSldViewPr snapToGrid="0" snapToObjects="1">
      <p:cViewPr varScale="1">
        <p:scale>
          <a:sx n="117" d="100"/>
          <a:sy n="117" d="100"/>
        </p:scale>
        <p:origin x="10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4E5E2-1C3F-914C-B72B-C61649710C3E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76696-B90D-F643-9DBD-C89A188D5C2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4986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76696-B90D-F643-9DBD-C89A188D5C2D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75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76696-B90D-F643-9DBD-C89A188D5C2D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7654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427DFA-62BC-F34F-BA5E-0FEC82CBF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931AA3-8307-2A4E-8275-47DFFDF0B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A05761-B6F8-3445-8271-05E0A64E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BEE624-1FDF-744F-B8AE-F007181A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CE3314-2414-2244-BAB7-7A2A88B3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5457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6A8121-4A2C-0741-A7B2-DFF9FF51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A5B25BA-625C-7B42-BDED-DB95E95D4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74192A-90CF-6E41-B19C-ABB0F860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CA9868-B571-D745-9C62-8B3FA35A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36D61F-A90E-1340-BFF5-D334073C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7311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3E6B12C-D8FD-594C-9BDE-0AFC27BF6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B45E7F5-39B6-1A46-96B9-3C0F1AA5D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D57AF4-D0B0-4743-A8DA-C8960650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2C8214-F8C1-D245-BE3C-8CF97C7F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DF5E67-DFF2-7D49-B537-75F3D04C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6851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F3711B-43E2-1846-AEFF-DA4A19CC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C94376-DCEA-394A-BF4E-B8CDD30E6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FE6451-8419-7946-89E4-C6DF9C71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630B3E-3CB1-2B4A-BDCB-C4B7A2F5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75ECEF-1F19-0643-B1DA-DB3552C8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724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E9AA4C-49A1-E646-A25A-0EFCFA69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F37E1B-1A55-0A4A-8EFA-FFE5054C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6F3160C-B441-784B-A37B-75F0E418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C5A60E-A644-0E42-8305-D8E71D12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C5D8F8-4E68-094F-AAC5-48123152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336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4A9C06-7844-B249-861F-D83C337D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1CB586-D830-B44E-951C-BA16CFB71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722158E-7B81-9A4A-8EE0-122B19FBE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2056345-0F8C-BD41-8EC7-D1976342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5C80C9-5406-4043-8AE9-E0E80B21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E9B002A-7A49-954E-980B-1B64C197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9417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4B04CA-6EB2-7C40-AB0A-C96D200D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C02699-2D05-D54F-9DF3-6D19850E2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92062B-2980-1943-AA7D-99EC1E789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AA89700-F2DE-A246-BF95-33386081C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4496438-12A7-DF41-9132-DB0B7C38F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C9EEE37-AE59-1744-86BD-445B6565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359EFD3-F725-6343-A909-C3647895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BF011FC-F7FE-C440-AEA8-C6881219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5988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52F694-89A0-1849-939A-123C8F3A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4EE5C8C-22BA-1F47-9E0C-80C07843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8A1B7F-865C-1C44-83B4-BF030778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90E5591-56E7-BB4B-948A-8C39794A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8743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4261A00-75B5-9C4C-B934-2E9005B0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2319FA1-690B-EC4F-B075-40E36F0B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BB953B-8825-0248-A8F6-743373A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6748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9D0F1-828E-7946-8A66-DC7BDE4A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1B3CFA-74C7-E049-BF99-102226F98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C01A0AE-1AFE-644D-AEAB-1BDD7B550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064CC4-9262-C34E-BE55-4B486C17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B4A8173-C6F8-1E43-9BA4-3A1F4BA2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C0ABDA-772F-734C-B6EF-BB4CED5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3914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372F4E-E299-9544-B940-0957CD1A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875D09-AD4D-EE41-8D86-74AF7ECB1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85814DF-D7D6-FE46-A1A8-6D9094CAC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59D9B87-CB4B-264A-B333-D8DFD3FB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D66B821-9740-244C-8FAB-6BD55B1B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B89C51-63AA-8D42-9A49-3A3352AA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0535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85CCE67-EFEE-674E-81EA-C9E99F82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EAFB00-DD54-D14B-913A-4B9A1E27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F1CB8D-64A0-1943-9298-0EF597230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C93FD-AF7E-6E42-96A1-5D33FF6E02E7}" type="datetimeFigureOut">
              <a:rPr kumimoji="1" lang="ko-Kore-KR" altLang="en-US" smtClean="0"/>
              <a:t>2023. 6. 23.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A915D9-0E37-944F-9315-D4CADD45F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58347D-610C-074B-BF14-7CDE396A8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8DDDC-F18A-B64C-8A2D-87300042EB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2661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alk.naver.com/w4b12u" TargetMode="External"/><Relationship Id="rId2" Type="http://schemas.openxmlformats.org/officeDocument/2006/relationships/hyperlink" Target="https://contents.premium.naver.com/snappingfingers/30mindailycroqui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C6FD2A-B792-9B4D-B98E-FD97275C2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1971" y="316821"/>
            <a:ext cx="9144000" cy="2387600"/>
          </a:xfrm>
        </p:spPr>
        <p:txBody>
          <a:bodyPr>
            <a:normAutofit/>
          </a:bodyPr>
          <a:lstStyle/>
          <a:p>
            <a:r>
              <a:rPr kumimoji="1" lang="ko-KR" altLang="en-US" sz="8800" dirty="0"/>
              <a:t>환영합니다</a:t>
            </a:r>
            <a:r>
              <a:rPr kumimoji="1" lang="en-US" altLang="ko-KR" sz="8800" dirty="0"/>
              <a:t>!</a:t>
            </a:r>
            <a:endParaRPr kumimoji="1" lang="ko-Kore-KR" altLang="en-US" sz="88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F89BB93-A196-9741-94D1-2F9EC4059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200"/>
            <a:ext cx="9677400" cy="2387600"/>
          </a:xfrm>
        </p:spPr>
        <p:txBody>
          <a:bodyPr>
            <a:normAutofit fontScale="25000" lnSpcReduction="20000"/>
          </a:bodyPr>
          <a:lstStyle/>
          <a:p>
            <a:r>
              <a:rPr kumimoji="1" lang="en-US" altLang="ko-Kore-KR" sz="8800" dirty="0"/>
              <a:t>-</a:t>
            </a:r>
            <a:r>
              <a:rPr kumimoji="1" lang="ko-Kore-KR" altLang="en-US" sz="8800" dirty="0"/>
              <a:t>오늘의</a:t>
            </a:r>
            <a:r>
              <a:rPr kumimoji="1" lang="ko-KR" altLang="en-US" sz="8800" dirty="0"/>
              <a:t> 명언</a:t>
            </a:r>
            <a:r>
              <a:rPr kumimoji="1" lang="en-US" altLang="ko-KR" sz="8800" dirty="0"/>
              <a:t>-</a:t>
            </a:r>
          </a:p>
          <a:p>
            <a:endParaRPr kumimoji="1" lang="ko-KR" altLang="en-US" sz="8800" dirty="0"/>
          </a:p>
          <a:p>
            <a:r>
              <a:rPr kumimoji="1" lang="en-US" altLang="ko-KR" sz="8800" dirty="0"/>
              <a:t>“</a:t>
            </a:r>
            <a:r>
              <a:rPr kumimoji="1" lang="ko-KR" altLang="en-US" sz="8800" dirty="0"/>
              <a:t>시도했는가</a:t>
            </a:r>
            <a:r>
              <a:rPr kumimoji="1" lang="en-US" altLang="ko-KR" sz="8800" dirty="0"/>
              <a:t>? </a:t>
            </a:r>
            <a:r>
              <a:rPr kumimoji="1" lang="ko-KR" altLang="en-US" sz="8800" dirty="0"/>
              <a:t>실패했는가</a:t>
            </a:r>
            <a:r>
              <a:rPr kumimoji="1" lang="en-US" altLang="ko-KR" sz="8800" dirty="0"/>
              <a:t>? </a:t>
            </a:r>
            <a:endParaRPr kumimoji="1" lang="ko-KR" altLang="en-US" sz="8800" dirty="0"/>
          </a:p>
          <a:p>
            <a:r>
              <a:rPr kumimoji="1" lang="ko-KR" altLang="en-US" sz="8800" dirty="0"/>
              <a:t>괜찮다</a:t>
            </a:r>
            <a:r>
              <a:rPr kumimoji="1" lang="en-US" altLang="ko-KR" sz="8800" dirty="0"/>
              <a:t>. </a:t>
            </a:r>
            <a:r>
              <a:rPr kumimoji="1" lang="ko-KR" altLang="en-US" sz="8800" dirty="0"/>
              <a:t>다시 시도하라</a:t>
            </a:r>
            <a:r>
              <a:rPr kumimoji="1" lang="en-US" altLang="ko-KR" sz="8800" dirty="0"/>
              <a:t>. </a:t>
            </a:r>
            <a:endParaRPr kumimoji="1" lang="ko-KR" altLang="en-US" sz="8800" dirty="0"/>
          </a:p>
          <a:p>
            <a:r>
              <a:rPr kumimoji="1" lang="ko-KR" altLang="en-US" sz="8800" dirty="0"/>
              <a:t>다시 실패하라</a:t>
            </a:r>
            <a:r>
              <a:rPr kumimoji="1" lang="en-US" altLang="ko-KR" sz="8800" dirty="0"/>
              <a:t>. </a:t>
            </a:r>
            <a:endParaRPr kumimoji="1" lang="ko-KR" altLang="en-US" sz="8800" dirty="0"/>
          </a:p>
          <a:p>
            <a:r>
              <a:rPr kumimoji="1" lang="ko-KR" altLang="en-US" sz="8800" dirty="0"/>
              <a:t>더 나은 실패를 하라</a:t>
            </a:r>
            <a:r>
              <a:rPr kumimoji="1" lang="en-US" altLang="ko-KR" sz="8800" dirty="0"/>
              <a:t>.”</a:t>
            </a:r>
            <a:endParaRPr kumimoji="1" lang="ko-KR" altLang="en-US" sz="8800" dirty="0"/>
          </a:p>
          <a:p>
            <a:br>
              <a:rPr kumimoji="1" lang="ko-KR" altLang="en-US" sz="8800" dirty="0"/>
            </a:br>
            <a:endParaRPr kumimoji="1" lang="ko-KR" altLang="en-US" sz="8800" dirty="0"/>
          </a:p>
          <a:p>
            <a:r>
              <a:rPr kumimoji="1" lang="en-US" altLang="ko-KR" sz="8800" dirty="0"/>
              <a:t>-</a:t>
            </a:r>
            <a:r>
              <a:rPr kumimoji="1" lang="ko-KR" altLang="en-US" sz="8800" dirty="0" err="1"/>
              <a:t>사뮈엘</a:t>
            </a:r>
            <a:r>
              <a:rPr kumimoji="1" lang="ko-KR" altLang="en-US" sz="8800" dirty="0"/>
              <a:t> </a:t>
            </a:r>
            <a:r>
              <a:rPr kumimoji="1" lang="ko-KR" altLang="en-US" sz="8800" dirty="0" err="1"/>
              <a:t>베케트</a:t>
            </a:r>
            <a:r>
              <a:rPr kumimoji="1" lang="en-US" altLang="ko-KR" sz="8800" dirty="0"/>
              <a:t>-</a:t>
            </a:r>
          </a:p>
          <a:p>
            <a:endParaRPr kumimoji="1" lang="en-US" altLang="ko-KR" sz="8800" dirty="0"/>
          </a:p>
          <a:p>
            <a:r>
              <a:rPr kumimoji="1" lang="ko-KR" altLang="en-US" sz="8800" dirty="0">
                <a:highlight>
                  <a:srgbClr val="FFFF00"/>
                </a:highlight>
              </a:rPr>
              <a:t>클릭해주세요</a:t>
            </a:r>
            <a:r>
              <a:rPr kumimoji="1" lang="en-US" altLang="ko-KR" sz="8800" dirty="0">
                <a:highlight>
                  <a:srgbClr val="FFFF00"/>
                </a:highlight>
              </a:rPr>
              <a:t>! </a:t>
            </a:r>
            <a:r>
              <a:rPr kumimoji="1" lang="ko-KR" altLang="en-US" sz="8800" dirty="0" err="1">
                <a:highlight>
                  <a:srgbClr val="FFFF00"/>
                </a:highlight>
              </a:rPr>
              <a:t>화이팅</a:t>
            </a:r>
            <a:r>
              <a:rPr kumimoji="1" lang="en-US" altLang="ko-KR" sz="8800" dirty="0">
                <a:highlight>
                  <a:srgbClr val="FFFF00"/>
                </a:highlight>
              </a:rPr>
              <a:t>! </a:t>
            </a: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11FC58B7-3806-F9A3-69C8-582D3ED7B4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8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내용 개체 틀 10" descr="물, 실외, 하늘, 사람이(가) 표시된 사진&#10;&#10;자동 생성된 설명">
            <a:extLst>
              <a:ext uri="{FF2B5EF4-FFF2-40B4-BE49-F238E27FC236}">
                <a16:creationId xmlns:a16="http://schemas.microsoft.com/office/drawing/2014/main" id="{84503743-EA19-544C-8D92-D384D55A0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44" y="0"/>
            <a:ext cx="10482470" cy="6869929"/>
          </a:xfrm>
        </p:spPr>
      </p:pic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B88E7F5B-1330-B685-C8E8-1A07BA3316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65.3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84" y="57416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B85314EB-B9A7-57D8-AA2E-5CD9EE1DB4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49958B-3012-664C-BFD8-BD95CF6B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ore-KR" altLang="en-US"/>
          </a:p>
        </p:txBody>
      </p:sp>
      <p:pic>
        <p:nvPicPr>
          <p:cNvPr id="9" name="내용 개체 틀 8" descr="여자, 사람, 바닥, 스포츠이(가) 표시된 사진&#10;&#10;자동 생성된 설명">
            <a:extLst>
              <a:ext uri="{FF2B5EF4-FFF2-40B4-BE49-F238E27FC236}">
                <a16:creationId xmlns:a16="http://schemas.microsoft.com/office/drawing/2014/main" id="{582A1C68-2CE1-564B-AF91-4A23DA9A1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5" y="-785019"/>
            <a:ext cx="7643019" cy="7643019"/>
          </a:xfrm>
        </p:spPr>
      </p:pic>
      <p:pic>
        <p:nvPicPr>
          <p:cNvPr id="3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E5DBB28F-BA80-3934-8311-DF2C5DF54C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65.3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84" y="57416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EA80257C-947F-45D7-2270-A33BA5C3FE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내용 개체 틀 5" descr="실외, 남자, 산이(가) 표시된 사진&#10;&#10;자동 생성된 설명">
            <a:extLst>
              <a:ext uri="{FF2B5EF4-FFF2-40B4-BE49-F238E27FC236}">
                <a16:creationId xmlns:a16="http://schemas.microsoft.com/office/drawing/2014/main" id="{BB6061BE-D905-FF47-A3F7-2BEAA6632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17" y="-343107"/>
            <a:ext cx="6188765" cy="9283149"/>
          </a:xfrm>
        </p:spPr>
      </p:pic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649E9690-3093-4EC6-F81F-67B5C59F64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65.3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84" y="57416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F3DD3EE9-008C-6384-EF67-E54EB355C3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2EEE58-3E7B-63E2-3E42-317D65F9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601" y="2766218"/>
            <a:ext cx="10515600" cy="1325563"/>
          </a:xfrm>
        </p:spPr>
        <p:txBody>
          <a:bodyPr/>
          <a:lstStyle/>
          <a:p>
            <a:r>
              <a:rPr kumimoji="1" lang="ko-Kore-KR" altLang="en-US" sz="7200" dirty="0"/>
              <a:t>수고하셨습니다</a:t>
            </a:r>
            <a:r>
              <a:rPr kumimoji="1" lang="en-US" altLang="ko-Kore-KR" sz="7200" dirty="0"/>
              <a:t>!</a:t>
            </a:r>
            <a:r>
              <a:rPr kumimoji="1" lang="en-US" altLang="ko-KR" sz="7200" dirty="0"/>
              <a:t>^^</a:t>
            </a:r>
            <a:r>
              <a:rPr kumimoji="1" lang="en-US" altLang="ko-Kore-KR" dirty="0"/>
              <a:t> </a:t>
            </a:r>
            <a:endParaRPr kumimoji="1" lang="ko-Kore-KR" altLang="en-US" dirty="0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83BCA11-BC09-5DA7-35D1-061A97DBEEE8}"/>
              </a:ext>
            </a:extLst>
          </p:cNvPr>
          <p:cNvSpPr txBox="1">
            <a:spLocks/>
          </p:cNvSpPr>
          <p:nvPr/>
        </p:nvSpPr>
        <p:spPr>
          <a:xfrm>
            <a:off x="2383643" y="5118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kumimoji="1" lang="ko-KR" altLang="en-US" sz="3200" dirty="0"/>
              <a:t>본자료는 네이버 프리미엄 콘텐츠 </a:t>
            </a:r>
            <a:r>
              <a:rPr kumimoji="1" lang="en-US" altLang="ko-KR" sz="3200" dirty="0"/>
              <a:t>“</a:t>
            </a:r>
            <a:r>
              <a:rPr kumimoji="1" lang="ko-KR" altLang="en-US" sz="3200" dirty="0"/>
              <a:t>매일 </a:t>
            </a:r>
            <a:r>
              <a:rPr kumimoji="1" lang="en-US" altLang="ko-KR" sz="3200" dirty="0"/>
              <a:t>30</a:t>
            </a:r>
            <a:r>
              <a:rPr kumimoji="1" lang="ko-KR" altLang="en-US" sz="3200" dirty="0"/>
              <a:t>분 크로키</a:t>
            </a:r>
            <a:r>
              <a:rPr kumimoji="1" lang="en-US" altLang="ko-KR" sz="3200" dirty="0"/>
              <a:t>”</a:t>
            </a:r>
            <a:r>
              <a:rPr kumimoji="1" lang="ko-KR" altLang="en-US" sz="3200" dirty="0"/>
              <a:t>에서 제공하는 유료 콘텐츠 입니다</a:t>
            </a:r>
            <a:r>
              <a:rPr kumimoji="1" lang="en-US" altLang="ko-KR" sz="3200" dirty="0"/>
              <a:t>.</a:t>
            </a:r>
            <a:r>
              <a:rPr kumimoji="1" lang="ko-KR" altLang="en-US" sz="3200" dirty="0"/>
              <a:t> </a:t>
            </a:r>
            <a:endParaRPr kumimoji="1" lang="en-US" altLang="ko-KR" sz="3200" dirty="0"/>
          </a:p>
          <a:p>
            <a:pPr>
              <a:lnSpc>
                <a:spcPct val="110000"/>
              </a:lnSpc>
            </a:pPr>
            <a:r>
              <a:rPr kumimoji="1" lang="en" altLang="ko-KR" sz="3200" dirty="0">
                <a:hlinkClick r:id="rId2"/>
              </a:rPr>
              <a:t>https://</a:t>
            </a:r>
            <a:r>
              <a:rPr kumimoji="1" lang="en" altLang="ko-KR" sz="3200" dirty="0" err="1">
                <a:hlinkClick r:id="rId2"/>
              </a:rPr>
              <a:t>contents.premium.naver.com</a:t>
            </a:r>
            <a:r>
              <a:rPr kumimoji="1" lang="en" altLang="ko-KR" sz="3200" dirty="0">
                <a:hlinkClick r:id="rId2"/>
              </a:rPr>
              <a:t>/</a:t>
            </a:r>
            <a:r>
              <a:rPr kumimoji="1" lang="en" altLang="ko-KR" sz="3200" dirty="0" err="1">
                <a:hlinkClick r:id="rId2"/>
              </a:rPr>
              <a:t>snappingfingers</a:t>
            </a:r>
            <a:r>
              <a:rPr kumimoji="1" lang="en" altLang="ko-KR" sz="3200" dirty="0">
                <a:hlinkClick r:id="rId2"/>
              </a:rPr>
              <a:t>/30mindailycroquis</a:t>
            </a:r>
            <a:endParaRPr kumimoji="1" lang="en-US" altLang="ko-KR" sz="3200" dirty="0"/>
          </a:p>
          <a:p>
            <a:pPr>
              <a:lnSpc>
                <a:spcPct val="110000"/>
              </a:lnSpc>
            </a:pPr>
            <a:r>
              <a:rPr kumimoji="1" lang="ko-KR" altLang="en-US" sz="3200" dirty="0"/>
              <a:t>무단 복제</a:t>
            </a:r>
            <a:r>
              <a:rPr kumimoji="1" lang="en-US" altLang="ko-KR" sz="3200" dirty="0"/>
              <a:t>,</a:t>
            </a:r>
            <a:r>
              <a:rPr kumimoji="1" lang="ko-KR" altLang="en-US" sz="3200" dirty="0"/>
              <a:t> 무단 배포</a:t>
            </a:r>
            <a:r>
              <a:rPr kumimoji="1" lang="en-US" altLang="ko-KR" sz="3200" dirty="0"/>
              <a:t>,</a:t>
            </a:r>
            <a:r>
              <a:rPr kumimoji="1" lang="ko-KR" altLang="en-US" sz="3200" dirty="0"/>
              <a:t> 수정 후 재 </a:t>
            </a:r>
            <a:r>
              <a:rPr kumimoji="1" lang="ko-KR" altLang="en-US" sz="3200" dirty="0" err="1"/>
              <a:t>판매등을</a:t>
            </a:r>
            <a:r>
              <a:rPr kumimoji="1" lang="ko-KR" altLang="en-US" sz="3200" dirty="0"/>
              <a:t> 금합니다</a:t>
            </a:r>
            <a:r>
              <a:rPr kumimoji="1" lang="en-US" altLang="ko-KR" sz="3200" dirty="0"/>
              <a:t>.</a:t>
            </a:r>
            <a:r>
              <a:rPr kumimoji="1" lang="ko-KR" altLang="en-US" sz="3200" dirty="0"/>
              <a:t> </a:t>
            </a:r>
            <a:endParaRPr kumimoji="1" lang="en-US" altLang="ko-KR" sz="3200" dirty="0"/>
          </a:p>
          <a:p>
            <a:pPr>
              <a:lnSpc>
                <a:spcPct val="110000"/>
              </a:lnSpc>
            </a:pPr>
            <a:r>
              <a:rPr kumimoji="1" lang="ko-KR" altLang="en-US" sz="3200" dirty="0"/>
              <a:t>자료에 대한 문의는 </a:t>
            </a:r>
            <a:r>
              <a:rPr kumimoji="1" lang="en-US" altLang="ko-KR" sz="3200" dirty="0"/>
              <a:t>QR</a:t>
            </a:r>
            <a:r>
              <a:rPr kumimoji="1" lang="ko-KR" altLang="en-US" sz="3200" dirty="0"/>
              <a:t>을 통한 </a:t>
            </a:r>
            <a:r>
              <a:rPr kumimoji="1" lang="ko-KR" altLang="en-US" sz="3200" dirty="0" err="1"/>
              <a:t>톡톡으로</a:t>
            </a:r>
            <a:r>
              <a:rPr kumimoji="1" lang="ko-KR" altLang="en-US" sz="3200" dirty="0"/>
              <a:t> 부탁드립니다</a:t>
            </a:r>
            <a:r>
              <a:rPr kumimoji="1" lang="en-US" altLang="ko-KR" sz="3200" dirty="0"/>
              <a:t>.</a:t>
            </a:r>
            <a:r>
              <a:rPr kumimoji="1" lang="ko-KR" altLang="en-US" sz="3200" dirty="0"/>
              <a:t> </a:t>
            </a:r>
            <a:endParaRPr kumimoji="1" lang="en-US" altLang="ko-KR" sz="3200" dirty="0"/>
          </a:p>
          <a:p>
            <a:pPr>
              <a:lnSpc>
                <a:spcPct val="110000"/>
              </a:lnSpc>
            </a:pPr>
            <a:r>
              <a:rPr kumimoji="1" lang="en" altLang="ko-Kore-KR" sz="33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https://talk.naver.com/w4b12u</a:t>
            </a:r>
            <a:endParaRPr kumimoji="1" lang="en-US" altLang="ko-KR" sz="3300" dirty="0"/>
          </a:p>
          <a:p>
            <a:pPr>
              <a:lnSpc>
                <a:spcPct val="110000"/>
              </a:lnSpc>
            </a:pPr>
            <a:r>
              <a:rPr kumimoji="1" lang="ko-KR" altLang="en-US" sz="3200" dirty="0"/>
              <a:t>감사합니다</a:t>
            </a:r>
            <a:r>
              <a:rPr kumimoji="1" lang="en-US" altLang="ko-KR" sz="3200" dirty="0"/>
              <a:t>.</a:t>
            </a:r>
            <a:r>
              <a:rPr kumimoji="1" lang="ko-KR" altLang="en-US" sz="3200" dirty="0"/>
              <a:t> </a:t>
            </a:r>
            <a:endParaRPr kumimoji="1" lang="ko-Kore-KR" altLang="en-US" sz="2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DF615A6-E0FB-28E0-675B-D1EE36FE36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891" y="5221341"/>
            <a:ext cx="1223023" cy="122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C6FD2A-B792-9B4D-B98E-FD97275C2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ko-Kore-KR" sz="8800" dirty="0"/>
              <a:t>1</a:t>
            </a:r>
            <a:r>
              <a:rPr kumimoji="1" lang="en-US" altLang="ko-KR" sz="8800" dirty="0"/>
              <a:t>0</a:t>
            </a:r>
            <a:r>
              <a:rPr kumimoji="1" lang="ko-KR" altLang="en-US" sz="8800" dirty="0"/>
              <a:t>분 </a:t>
            </a:r>
            <a:r>
              <a:rPr kumimoji="1" lang="en-US" altLang="ko-KR" sz="8800" dirty="0"/>
              <a:t>1</a:t>
            </a:r>
            <a:r>
              <a:rPr kumimoji="1" lang="ko-KR" altLang="en-US" sz="8800" dirty="0"/>
              <a:t>장 </a:t>
            </a:r>
            <a:endParaRPr kumimoji="1" lang="ko-Kore-KR" altLang="en-US" sz="88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F89BB93-A196-9741-94D1-2F9EC4059F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ko-KR" dirty="0"/>
              <a:t>10</a:t>
            </a:r>
            <a:r>
              <a:rPr kumimoji="1" lang="ko-KR" altLang="en-US" dirty="0"/>
              <a:t>초 후 시작 혹은 클릭하시면 시작합니다</a:t>
            </a:r>
            <a:r>
              <a:rPr kumimoji="1" lang="en-US" altLang="ko-KR" dirty="0"/>
              <a:t>.</a:t>
            </a:r>
            <a:endParaRPr kumimoji="1" lang="ko-Kore-KR" altLang="en-US" dirty="0"/>
          </a:p>
        </p:txBody>
      </p:sp>
      <p:pic>
        <p:nvPicPr>
          <p:cNvPr id="4" name="2분.mp4" descr="2분.mp4">
            <a:hlinkClick r:id="" action="ppaction://media"/>
            <a:extLst>
              <a:ext uri="{FF2B5EF4-FFF2-40B4-BE49-F238E27FC236}">
                <a16:creationId xmlns:a16="http://schemas.microsoft.com/office/drawing/2014/main" id="{C1F3B96D-441C-C9F0-A132-7D8CC0639F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960.03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5055" y="4280687"/>
            <a:ext cx="4581890" cy="257731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BD335BA8-9597-9FB3-AFD0-5D111D7620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내용 개체 틀 5" descr="실외, 사람, 스포츠, 파도이(가) 표시된 사진&#10;&#10;자동 생성된 설명">
            <a:extLst>
              <a:ext uri="{FF2B5EF4-FFF2-40B4-BE49-F238E27FC236}">
                <a16:creationId xmlns:a16="http://schemas.microsoft.com/office/drawing/2014/main" id="{B5ACB2AB-DE96-CC45-9F0D-1C8CAF3F3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148" y="0"/>
            <a:ext cx="6247641" cy="8176668"/>
          </a:xfrm>
        </p:spPr>
      </p:pic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AAC4D656-5BA8-2EA9-ADFC-C0BA27EAA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8436" y="64737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7AA768FA-4F57-E11A-EFFD-BE8BE3376F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C6FD2A-B792-9B4D-B98E-FD97275C2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z="8800" dirty="0"/>
              <a:t>5</a:t>
            </a:r>
            <a:r>
              <a:rPr kumimoji="1" lang="ko-KR" altLang="en-US" sz="8800" dirty="0"/>
              <a:t>분 </a:t>
            </a:r>
            <a:r>
              <a:rPr kumimoji="1" lang="en-US" altLang="ko-KR" sz="8800" dirty="0"/>
              <a:t>2</a:t>
            </a:r>
            <a:r>
              <a:rPr kumimoji="1" lang="ko-KR" altLang="en-US" sz="8800" dirty="0"/>
              <a:t>장</a:t>
            </a:r>
            <a:endParaRPr kumimoji="1" lang="ko-Kore-KR" altLang="en-US" sz="8800" dirty="0"/>
          </a:p>
        </p:txBody>
      </p:sp>
      <p:pic>
        <p:nvPicPr>
          <p:cNvPr id="4" name="2분.mp4" descr="2분.mp4">
            <a:hlinkClick r:id="" action="ppaction://media"/>
            <a:extLst>
              <a:ext uri="{FF2B5EF4-FFF2-40B4-BE49-F238E27FC236}">
                <a16:creationId xmlns:a16="http://schemas.microsoft.com/office/drawing/2014/main" id="{A035F42F-63F6-3FBD-00EB-EC01BA5917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960.03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5055" y="4280687"/>
            <a:ext cx="4581890" cy="257731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5" name="부제목 2">
            <a:extLst>
              <a:ext uri="{FF2B5EF4-FFF2-40B4-BE49-F238E27FC236}">
                <a16:creationId xmlns:a16="http://schemas.microsoft.com/office/drawing/2014/main" id="{51C1C748-46D2-B4E6-74D7-165B768FE8F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10</a:t>
            </a:r>
            <a:r>
              <a:rPr kumimoji="1" lang="ko-KR" altLang="en-US" dirty="0"/>
              <a:t>초 후 시작 혹은 클릭하시면 시작합니다</a:t>
            </a:r>
            <a:r>
              <a:rPr kumimoji="1" lang="en-US" altLang="ko-KR" dirty="0"/>
              <a:t>.</a:t>
            </a:r>
            <a:endParaRPr kumimoji="1" lang="ko-Kore-KR" altLang="en-US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3CDC8D7E-C0D2-50F2-055D-A52069F01C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내용 개체 틀 4" descr="사람, 스포츠, 복싱, 높이뛰는이(가) 표시된 사진&#10;&#10;자동 생성된 설명">
            <a:extLst>
              <a:ext uri="{FF2B5EF4-FFF2-40B4-BE49-F238E27FC236}">
                <a16:creationId xmlns:a16="http://schemas.microsoft.com/office/drawing/2014/main" id="{E376CC21-73AE-B34F-944F-97EA9FA4E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514" y="124849"/>
            <a:ext cx="4572000" cy="6858000"/>
          </a:xfrm>
        </p:spPr>
      </p:pic>
      <p:pic>
        <p:nvPicPr>
          <p:cNvPr id="3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A143F8D8-075A-6590-611F-63238CFE3B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179.0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4483" y="68863"/>
            <a:ext cx="3528000" cy="19845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FF2C0BF-8998-A842-250B-FBD75451B6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"/>
    </mc:Choice>
    <mc:Fallback xmlns="">
      <p:transition spd="slow" advTm="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A4AD4512-ED54-7C37-083F-5FAC594DA0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179.0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4483" y="68863"/>
            <a:ext cx="3528000" cy="19845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1" name="내용 개체 틀 10" descr="바닥이(가) 표시된 사진&#10;&#10;자동 생성된 설명">
            <a:extLst>
              <a:ext uri="{FF2B5EF4-FFF2-40B4-BE49-F238E27FC236}">
                <a16:creationId xmlns:a16="http://schemas.microsoft.com/office/drawing/2014/main" id="{410569C8-A649-A078-58B0-9F163B10F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604" y="-2570893"/>
            <a:ext cx="6285928" cy="9428893"/>
          </a:xfr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A476641F-6EFE-CF59-F34C-2234EADF52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C6FD2A-B792-9B4D-B98E-FD97275C2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z="8800" dirty="0"/>
              <a:t>2</a:t>
            </a:r>
            <a:r>
              <a:rPr kumimoji="1" lang="ko-KR" altLang="en-US" sz="8800" dirty="0"/>
              <a:t>분 </a:t>
            </a:r>
            <a:r>
              <a:rPr kumimoji="1" lang="en-US" altLang="ko-KR" sz="8800" dirty="0"/>
              <a:t>5</a:t>
            </a:r>
            <a:r>
              <a:rPr kumimoji="1" lang="ko-KR" altLang="en-US" sz="8800" dirty="0"/>
              <a:t>장</a:t>
            </a:r>
            <a:endParaRPr kumimoji="1" lang="ko-Kore-KR" altLang="en-US" sz="8800" dirty="0"/>
          </a:p>
        </p:txBody>
      </p:sp>
      <p:pic>
        <p:nvPicPr>
          <p:cNvPr id="4" name="2분.mp4" descr="2분.mp4">
            <a:hlinkClick r:id="" action="ppaction://media"/>
            <a:extLst>
              <a:ext uri="{FF2B5EF4-FFF2-40B4-BE49-F238E27FC236}">
                <a16:creationId xmlns:a16="http://schemas.microsoft.com/office/drawing/2014/main" id="{957B5F93-6C64-47D6-26E5-DA74FB8CF7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960.03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5055" y="4280687"/>
            <a:ext cx="4581890" cy="257731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5" name="부제목 2">
            <a:extLst>
              <a:ext uri="{FF2B5EF4-FFF2-40B4-BE49-F238E27FC236}">
                <a16:creationId xmlns:a16="http://schemas.microsoft.com/office/drawing/2014/main" id="{1E7F1592-E0DA-74EA-04B2-E8A676184BC8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10</a:t>
            </a:r>
            <a:r>
              <a:rPr kumimoji="1" lang="ko-KR" altLang="en-US" dirty="0"/>
              <a:t>초 후 시작 혹은 클릭하시면 시작합니다</a:t>
            </a:r>
            <a:r>
              <a:rPr kumimoji="1" lang="en-US" altLang="ko-KR" dirty="0"/>
              <a:t>. </a:t>
            </a:r>
            <a:endParaRPr kumimoji="1" lang="ko-Kore-KR" altLang="en-US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BC96A835-84B1-3549-A061-F0FE9E85E2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잔디, 실외, 평야, 재생이(가) 표시된 사진&#10;&#10;자동 생성된 설명">
            <a:extLst>
              <a:ext uri="{FF2B5EF4-FFF2-40B4-BE49-F238E27FC236}">
                <a16:creationId xmlns:a16="http://schemas.microsoft.com/office/drawing/2014/main" id="{9F4FA63C-4645-2F48-A977-5EAA90DA5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980" y="-1843861"/>
            <a:ext cx="5808492" cy="8701861"/>
          </a:xfrm>
          <a:prstGeom prst="rect">
            <a:avLst/>
          </a:prstGeom>
        </p:spPr>
      </p:pic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EC02639C-BFBB-1FF9-BA6B-4FD209C643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65.3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84" y="57416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6850DF0-8883-A547-3FC6-C585C8FA6D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내용 개체 틀 5" descr="건물, 길, 인도, 실외이(가) 표시된 사진&#10;&#10;자동 생성된 설명">
            <a:extLst>
              <a:ext uri="{FF2B5EF4-FFF2-40B4-BE49-F238E27FC236}">
                <a16:creationId xmlns:a16="http://schemas.microsoft.com/office/drawing/2014/main" id="{3F88BF15-FB84-554E-82BA-CA1C8C1D1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748" y="-604755"/>
            <a:ext cx="4975669" cy="7462755"/>
          </a:xfrm>
        </p:spPr>
      </p:pic>
      <p:pic>
        <p:nvPicPr>
          <p:cNvPr id="2" name="10분_1.mp4" descr="10분_1.mp4">
            <a:hlinkClick r:id="" action="ppaction://media"/>
            <a:extLst>
              <a:ext uri="{FF2B5EF4-FFF2-40B4-BE49-F238E27FC236}">
                <a16:creationId xmlns:a16="http://schemas.microsoft.com/office/drawing/2014/main" id="{8ED73238-00D4-0010-B3A4-0B1EDB6B6E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65.3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084" y="57416"/>
            <a:ext cx="3526400" cy="19836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A0FFCD2-9524-FF0D-D4F8-D7257B96EE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8294" cy="12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134</Words>
  <Application>Microsoft Macintosh PowerPoint</Application>
  <PresentationFormat>와이드스크린</PresentationFormat>
  <Paragraphs>26</Paragraphs>
  <Slides>13</Slides>
  <Notes>2</Notes>
  <HiddenSlides>0</HiddenSlides>
  <MMClips>11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테마</vt:lpstr>
      <vt:lpstr>환영합니다!</vt:lpstr>
      <vt:lpstr>10분 1장 </vt:lpstr>
      <vt:lpstr>PowerPoint 프레젠테이션</vt:lpstr>
      <vt:lpstr>5분 2장</vt:lpstr>
      <vt:lpstr>PowerPoint 프레젠테이션</vt:lpstr>
      <vt:lpstr>PowerPoint 프레젠테이션</vt:lpstr>
      <vt:lpstr>2분 5장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수고하셨습니다!^^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환영합니다!</dc:title>
  <dc:creator>이 정훈</dc:creator>
  <cp:lastModifiedBy>정훈 이</cp:lastModifiedBy>
  <cp:revision>14</cp:revision>
  <dcterms:created xsi:type="dcterms:W3CDTF">2022-04-01T03:58:38Z</dcterms:created>
  <dcterms:modified xsi:type="dcterms:W3CDTF">2023-06-23T09:12:40Z</dcterms:modified>
</cp:coreProperties>
</file>